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1" r:id="rId33"/>
    <p:sldId id="300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3" r:id="rId54"/>
    <p:sldId id="314" r:id="rId55"/>
    <p:sldId id="312" r:id="rId56"/>
    <p:sldId id="315" r:id="rId57"/>
    <p:sldId id="316" r:id="rId58"/>
    <p:sldId id="317" r:id="rId59"/>
    <p:sldId id="318" r:id="rId60"/>
    <p:sldId id="319" r:id="rId61"/>
    <p:sldId id="320" r:id="rId62"/>
    <p:sldId id="323" r:id="rId63"/>
    <p:sldId id="322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953735"/>
    <a:srgbClr val="E6B9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nofl&#237;&#269;ek\Music\Igor%20Mamojka\Z%20v&#283;zen&#237;%20do%20kr&#225;lovstv&#237;\07%20V&#283;&#345;&#237;m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vatyalbin\Desktop\06%20Krok%20za%20krokem.wma" TargetMode="External"/><Relationship Id="rId5" Type="http://schemas.openxmlformats.org/officeDocument/2006/relationships/image" Target="../media/image11.png"/><Relationship Id="rId4" Type="http://schemas.microsoft.com/office/2007/relationships/media" Target="file:///C:\Users\svatyalbin\Desktop\06%20Krok%20za%20krokem.w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5" name="07 Věřím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49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-657527" y="0"/>
            <a:ext cx="9801528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283968" y="476672"/>
            <a:ext cx="4392488" cy="15121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  <a:latin typeface="Segoe Print" pitchFamily="2" charset="0"/>
              </a:rPr>
              <a:t>Bože, ať tam vylezu jako první.</a:t>
            </a:r>
            <a:endParaRPr lang="cs-CZ" b="1" i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533728" cy="1772816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DSC_0236.jpg"/>
          <p:cNvPicPr>
            <a:picLocks noChangeAspect="1"/>
          </p:cNvPicPr>
          <p:nvPr/>
        </p:nvPicPr>
        <p:blipFill>
          <a:blip r:embed="rId3" cstate="email">
            <a:biLevel thresh="50000"/>
          </a:blip>
          <a:srcRect t="-77001" b="19250"/>
          <a:stretch>
            <a:fillRect/>
          </a:stretch>
        </p:blipFill>
        <p:spPr>
          <a:xfrm>
            <a:off x="0" y="-6796136"/>
            <a:ext cx="9144000" cy="13717172"/>
          </a:xfrm>
          <a:prstGeom prst="rect">
            <a:avLst/>
          </a:prstGeom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533728" cy="1772816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DSC_0236.jpg"/>
          <p:cNvPicPr>
            <a:picLocks noChangeAspect="1"/>
          </p:cNvPicPr>
          <p:nvPr/>
        </p:nvPicPr>
        <p:blipFill>
          <a:blip r:embed="rId3" cstate="email">
            <a:biLevel thresh="50000"/>
          </a:blip>
          <a:srcRect t="-77001" b="19250"/>
          <a:stretch>
            <a:fillRect/>
          </a:stretch>
        </p:blipFill>
        <p:spPr>
          <a:xfrm>
            <a:off x="0" y="-6796136"/>
            <a:ext cx="9144000" cy="13717172"/>
          </a:xfrm>
          <a:prstGeom prst="rect">
            <a:avLst/>
          </a:prstGeom>
        </p:spPr>
      </p:pic>
      <p:sp>
        <p:nvSpPr>
          <p:cNvPr id="8" name="Oválný popisek 7"/>
          <p:cNvSpPr/>
          <p:nvPr/>
        </p:nvSpPr>
        <p:spPr>
          <a:xfrm>
            <a:off x="323528" y="476672"/>
            <a:ext cx="5040560" cy="2232248"/>
          </a:xfrm>
          <a:prstGeom prst="wedgeEllipseCallout">
            <a:avLst>
              <a:gd name="adj1" fmla="val 28537"/>
              <a:gd name="adj2" fmla="val 106011"/>
            </a:avLst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1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533728" cy="1772816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DSC_0236.jpg"/>
          <p:cNvPicPr>
            <a:picLocks noChangeAspect="1"/>
          </p:cNvPicPr>
          <p:nvPr/>
        </p:nvPicPr>
        <p:blipFill>
          <a:blip r:embed="rId3" cstate="email">
            <a:biLevel thresh="50000"/>
          </a:blip>
          <a:srcRect t="-77001" b="19250"/>
          <a:stretch>
            <a:fillRect/>
          </a:stretch>
        </p:blipFill>
        <p:spPr>
          <a:xfrm>
            <a:off x="0" y="-6796136"/>
            <a:ext cx="9144000" cy="13717172"/>
          </a:xfrm>
          <a:prstGeom prst="rect">
            <a:avLst/>
          </a:prstGeom>
        </p:spPr>
      </p:pic>
      <p:sp>
        <p:nvSpPr>
          <p:cNvPr id="8" name="Oválný popisek 7"/>
          <p:cNvSpPr/>
          <p:nvPr/>
        </p:nvSpPr>
        <p:spPr>
          <a:xfrm>
            <a:off x="323528" y="476672"/>
            <a:ext cx="5040560" cy="2232248"/>
          </a:xfrm>
          <a:prstGeom prst="wedgeEllipseCallout">
            <a:avLst>
              <a:gd name="adj1" fmla="val 28537"/>
              <a:gd name="adj2" fmla="val 106011"/>
            </a:avLst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  <a:latin typeface="Segoe Print" pitchFamily="2" charset="0"/>
              </a:rPr>
              <a:t>Bože, ať se ke mně vrátí !</a:t>
            </a:r>
            <a:endParaRPr lang="cs-CZ" sz="2800" b="1" i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DSC_0065_1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-101727" y="0"/>
            <a:ext cx="9347454" cy="6858000"/>
          </a:xfrm>
          <a:prstGeom prst="rect">
            <a:avLst/>
          </a:prstGeom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DSC_0065_1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-101727" y="0"/>
            <a:ext cx="9347454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4644008" y="1988840"/>
            <a:ext cx="576064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DSC_0065_1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-101727" y="0"/>
            <a:ext cx="9347454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4644008" y="1988840"/>
            <a:ext cx="576064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076056" y="1484784"/>
            <a:ext cx="129614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DSC_0065_1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-101727" y="0"/>
            <a:ext cx="9347454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4644008" y="1988840"/>
            <a:ext cx="576064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076056" y="1484784"/>
            <a:ext cx="129614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652120" y="404664"/>
            <a:ext cx="3024336" cy="10801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DSC_0065_1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-101727" y="0"/>
            <a:ext cx="9347454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4644008" y="1988840"/>
            <a:ext cx="576064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076056" y="1484784"/>
            <a:ext cx="129614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652120" y="404664"/>
            <a:ext cx="3024336" cy="10801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Kde je ten poklad, Bože?!?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nn032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 t="3814" b="26699"/>
          <a:stretch>
            <a:fillRect/>
          </a:stretch>
        </p:blipFill>
        <p:spPr>
          <a:xfrm>
            <a:off x="1" y="0"/>
            <a:ext cx="9144000" cy="7004225"/>
          </a:xfrm>
          <a:prstGeom prst="rect">
            <a:avLst/>
          </a:prstGeom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5004048" y="4365104"/>
            <a:ext cx="576064" cy="288032"/>
          </a:xfrm>
          <a:prstGeom prst="ellipse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nn032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 t="3814" b="26699"/>
          <a:stretch>
            <a:fillRect/>
          </a:stretch>
        </p:blipFill>
        <p:spPr>
          <a:xfrm>
            <a:off x="1" y="0"/>
            <a:ext cx="9144000" cy="700422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5076056" y="980728"/>
            <a:ext cx="720080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nn032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 t="3814" b="26699"/>
          <a:stretch>
            <a:fillRect/>
          </a:stretch>
        </p:blipFill>
        <p:spPr>
          <a:xfrm>
            <a:off x="1" y="0"/>
            <a:ext cx="9144000" cy="700422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5076056" y="980728"/>
            <a:ext cx="720080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923928" y="620688"/>
            <a:ext cx="936104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nn032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 t="3814" b="26699"/>
          <a:stretch>
            <a:fillRect/>
          </a:stretch>
        </p:blipFill>
        <p:spPr>
          <a:xfrm>
            <a:off x="1" y="0"/>
            <a:ext cx="9144000" cy="700422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5076056" y="980728"/>
            <a:ext cx="720080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923928" y="620688"/>
            <a:ext cx="936104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 rot="21281390">
            <a:off x="1835696" y="764704"/>
            <a:ext cx="180020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nn032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 t="3814" b="26699"/>
          <a:stretch>
            <a:fillRect/>
          </a:stretch>
        </p:blipFill>
        <p:spPr>
          <a:xfrm>
            <a:off x="1" y="0"/>
            <a:ext cx="9144000" cy="700422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5076056" y="980728"/>
            <a:ext cx="720080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923928" y="620688"/>
            <a:ext cx="936104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 rot="21281390">
            <a:off x="1835696" y="764704"/>
            <a:ext cx="180020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23528" y="2132856"/>
            <a:ext cx="3240360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nn032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 t="3814" b="26699"/>
          <a:stretch>
            <a:fillRect/>
          </a:stretch>
        </p:blipFill>
        <p:spPr>
          <a:xfrm>
            <a:off x="1" y="0"/>
            <a:ext cx="9144000" cy="700422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5076056" y="980728"/>
            <a:ext cx="720080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923928" y="620688"/>
            <a:ext cx="936104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 rot="21281390">
            <a:off x="1835696" y="764704"/>
            <a:ext cx="180020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23528" y="2132856"/>
            <a:ext cx="3240360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  <a:latin typeface="Segoe Print" pitchFamily="2" charset="0"/>
              </a:rPr>
              <a:t>Ať jsem modelkou,</a:t>
            </a:r>
            <a:br>
              <a:rPr lang="cs-CZ" sz="2800" b="1" i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cs-CZ" sz="2800" b="1" i="1" dirty="0" smtClean="0">
                <a:solidFill>
                  <a:schemeClr val="tx1"/>
                </a:solidFill>
                <a:latin typeface="Segoe Print" pitchFamily="2" charset="0"/>
              </a:rPr>
              <a:t>Bože. Co?</a:t>
            </a:r>
            <a:endParaRPr lang="cs-CZ" sz="2800" b="1" i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907704" y="1628800"/>
            <a:ext cx="792088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907704" y="1628800"/>
            <a:ext cx="792088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23528" y="332656"/>
            <a:ext cx="2664296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Zjev, Bože, že mám být pastorem, 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907704" y="1628800"/>
            <a:ext cx="792088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23528" y="332656"/>
            <a:ext cx="2664296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Zjev, Bože, že mám být pastorem, 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3419872" y="908720"/>
            <a:ext cx="504056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5004048" y="4365104"/>
            <a:ext cx="576064" cy="288032"/>
          </a:xfrm>
          <a:prstGeom prst="ellipse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499992" y="3933056"/>
            <a:ext cx="936104" cy="288032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907704" y="1628800"/>
            <a:ext cx="792088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23528" y="332656"/>
            <a:ext cx="2664296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Zjev, Bože, že mám být pastorem, 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3419872" y="908720"/>
            <a:ext cx="504056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067944" y="836712"/>
            <a:ext cx="360040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907704" y="1628800"/>
            <a:ext cx="792088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23528" y="332656"/>
            <a:ext cx="2664296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Segoe Print" pitchFamily="2" charset="0"/>
              </a:rPr>
              <a:t>Zjev, Bože, že mám být pastorem, </a:t>
            </a:r>
            <a:endParaRPr lang="cs-CZ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3419872" y="908720"/>
            <a:ext cx="504056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067944" y="836712"/>
            <a:ext cx="360040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644008" y="332656"/>
            <a:ext cx="2952328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nebo prorokem,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907704" y="1628800"/>
            <a:ext cx="792088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23528" y="332656"/>
            <a:ext cx="2664296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Zjev, Bože, že mám být pastorem, 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3419872" y="908720"/>
            <a:ext cx="504056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067944" y="836712"/>
            <a:ext cx="360040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644008" y="332656"/>
            <a:ext cx="2952328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nebo prorokem,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652120" y="1412776"/>
            <a:ext cx="3240360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20150326_162706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0" y="0"/>
            <a:ext cx="9151668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403648" y="1916832"/>
            <a:ext cx="576064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907704" y="1628800"/>
            <a:ext cx="792088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23528" y="332656"/>
            <a:ext cx="2664296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Zjev, Bože, že mám být pastorem, 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3419872" y="908720"/>
            <a:ext cx="504056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067944" y="836712"/>
            <a:ext cx="360040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644008" y="332656"/>
            <a:ext cx="2952328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Segoe Print" pitchFamily="2" charset="0"/>
              </a:rPr>
              <a:t>nebo prorokem,</a:t>
            </a:r>
            <a:endParaRPr lang="cs-CZ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652120" y="1412776"/>
            <a:ext cx="3240360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Segoe Print" pitchFamily="2" charset="0"/>
              </a:rPr>
              <a:t>tak aspoň </a:t>
            </a:r>
            <a:r>
              <a:rPr lang="cs-CZ" sz="1600" b="1" dirty="0" err="1" smtClean="0">
                <a:solidFill>
                  <a:schemeClr val="tx1"/>
                </a:solidFill>
                <a:latin typeface="Segoe Print" pitchFamily="2" charset="0"/>
              </a:rPr>
              <a:t>chváličem</a:t>
            </a:r>
            <a:r>
              <a:rPr lang="cs-CZ" sz="1600" b="1" dirty="0" smtClean="0">
                <a:solidFill>
                  <a:schemeClr val="tx1"/>
                </a:solidFill>
                <a:latin typeface="Segoe Print" pitchFamily="2" charset="0"/>
              </a:rPr>
              <a:t>, prosím.</a:t>
            </a:r>
            <a:endParaRPr lang="cs-CZ" sz="16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TAK VYPADÁ TVŮJ BŮH?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TAK VYPADÁ TVŮJ BŮH?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827584" y="1988840"/>
            <a:ext cx="3096344" cy="936104"/>
          </a:xfrm>
          <a:prstGeom prst="wedgeRoundRectCallout">
            <a:avLst>
              <a:gd name="adj1" fmla="val 112704"/>
              <a:gd name="adj2" fmla="val -92705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TAK VYPADÁ TVŮJ BŮH?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827584" y="1988840"/>
            <a:ext cx="3096344" cy="936104"/>
          </a:xfrm>
          <a:prstGeom prst="wedgeRoundRectCallout">
            <a:avLst>
              <a:gd name="adj1" fmla="val 112704"/>
              <a:gd name="adj2" fmla="val -92705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DO TŘÍ DNŮ?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5004048" y="4365104"/>
            <a:ext cx="576064" cy="288032"/>
          </a:xfrm>
          <a:prstGeom prst="ellipse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499992" y="3933056"/>
            <a:ext cx="936104" cy="288032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491880" y="3140968"/>
            <a:ext cx="165618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TAK VYPADÁ TVŮJ BŮH?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827584" y="1988840"/>
            <a:ext cx="3096344" cy="936104"/>
          </a:xfrm>
          <a:prstGeom prst="wedgeRoundRectCallout">
            <a:avLst>
              <a:gd name="adj1" fmla="val 112704"/>
              <a:gd name="adj2" fmla="val -92705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DO TŘÍ DNŮ?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7" name="Zaoblený obdélníkový popisek 16"/>
          <p:cNvSpPr/>
          <p:nvPr/>
        </p:nvSpPr>
        <p:spPr>
          <a:xfrm>
            <a:off x="971600" y="3933056"/>
            <a:ext cx="3024336" cy="1080120"/>
          </a:xfrm>
          <a:prstGeom prst="wedgeRoundRectCallout">
            <a:avLst>
              <a:gd name="adj1" fmla="val 111192"/>
              <a:gd name="adj2" fmla="val -18159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TAK VYPADÁ TVŮJ BŮH?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827584" y="1988840"/>
            <a:ext cx="3096344" cy="936104"/>
          </a:xfrm>
          <a:prstGeom prst="wedgeRoundRectCallout">
            <a:avLst>
              <a:gd name="adj1" fmla="val 112704"/>
              <a:gd name="adj2" fmla="val -92705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DO TŘÍ DNŮ?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7" name="Zaoblený obdélníkový popisek 16"/>
          <p:cNvSpPr/>
          <p:nvPr/>
        </p:nvSpPr>
        <p:spPr>
          <a:xfrm>
            <a:off x="971600" y="3933056"/>
            <a:ext cx="3024336" cy="1080120"/>
          </a:xfrm>
          <a:prstGeom prst="wedgeRoundRectCallout">
            <a:avLst>
              <a:gd name="adj1" fmla="val 111192"/>
              <a:gd name="adj2" fmla="val -18159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OKAMŽITĚ?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TAK VYPADÁ TVŮJ BŮH?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827584" y="1988840"/>
            <a:ext cx="3096344" cy="936104"/>
          </a:xfrm>
          <a:prstGeom prst="wedgeRoundRectCallout">
            <a:avLst>
              <a:gd name="adj1" fmla="val 112704"/>
              <a:gd name="adj2" fmla="val -92705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DO TŘÍ DNŮ?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7" name="Zaoblený obdélníkový popisek 16"/>
          <p:cNvSpPr/>
          <p:nvPr/>
        </p:nvSpPr>
        <p:spPr>
          <a:xfrm>
            <a:off x="971600" y="3933056"/>
            <a:ext cx="3024336" cy="1080120"/>
          </a:xfrm>
          <a:prstGeom prst="wedgeRoundRectCallout">
            <a:avLst>
              <a:gd name="adj1" fmla="val 111192"/>
              <a:gd name="adj2" fmla="val -18159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OKAMŽITĚ?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899592" y="5373216"/>
            <a:ext cx="3672408" cy="1008112"/>
          </a:xfrm>
          <a:prstGeom prst="wedgeRoundRectCallout">
            <a:avLst>
              <a:gd name="adj1" fmla="val 85774"/>
              <a:gd name="adj2" fmla="val -30973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pic>
        <p:nvPicPr>
          <p:cNvPr id="3" name="Obrázek 2" descr="caffitaly-easy-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0"/>
            <a:ext cx="42853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/>
          <p:cNvSpPr/>
          <p:nvPr/>
        </p:nvSpPr>
        <p:spPr>
          <a:xfrm>
            <a:off x="6012160" y="836712"/>
            <a:ext cx="648072" cy="216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1268760"/>
            <a:ext cx="43204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092552" y="1340768"/>
            <a:ext cx="432048" cy="80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6136" y="1484784"/>
            <a:ext cx="57606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724128" y="1700808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96136" y="1988840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868144" y="220486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2420888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755576" y="404664"/>
            <a:ext cx="3168352" cy="1152128"/>
          </a:xfrm>
          <a:prstGeom prst="wedgeRoundRectCallout">
            <a:avLst>
              <a:gd name="adj1" fmla="val 115292"/>
              <a:gd name="adj2" fmla="val 253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TAK VYPADÁ TVŮJ BŮH?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827584" y="1988840"/>
            <a:ext cx="3096344" cy="936104"/>
          </a:xfrm>
          <a:prstGeom prst="wedgeRoundRectCallout">
            <a:avLst>
              <a:gd name="adj1" fmla="val 112704"/>
              <a:gd name="adj2" fmla="val -92705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DO TŘÍ DNŮ?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7" name="Zaoblený obdélníkový popisek 16"/>
          <p:cNvSpPr/>
          <p:nvPr/>
        </p:nvSpPr>
        <p:spPr>
          <a:xfrm>
            <a:off x="971600" y="3933056"/>
            <a:ext cx="3024336" cy="1080120"/>
          </a:xfrm>
          <a:prstGeom prst="wedgeRoundRectCallout">
            <a:avLst>
              <a:gd name="adj1" fmla="val 111192"/>
              <a:gd name="adj2" fmla="val -18159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ZÁZRAKY OKAMŽITĚ?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899592" y="5373216"/>
            <a:ext cx="3672408" cy="1008112"/>
          </a:xfrm>
          <a:prstGeom prst="wedgeRoundRectCallout">
            <a:avLst>
              <a:gd name="adj1" fmla="val 85774"/>
              <a:gd name="adj2" fmla="val -30973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JINÁ PŘÁNÍ?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Oválný popisek 2"/>
          <p:cNvSpPr/>
          <p:nvPr/>
        </p:nvSpPr>
        <p:spPr>
          <a:xfrm>
            <a:off x="395536" y="3861048"/>
            <a:ext cx="5328592" cy="2088232"/>
          </a:xfrm>
          <a:prstGeom prst="wedgeEllipseCallout">
            <a:avLst>
              <a:gd name="adj1" fmla="val 98964"/>
              <a:gd name="adj2" fmla="val -10668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Oválný popisek 2"/>
          <p:cNvSpPr/>
          <p:nvPr/>
        </p:nvSpPr>
        <p:spPr>
          <a:xfrm>
            <a:off x="395536" y="3861048"/>
            <a:ext cx="5328592" cy="2088232"/>
          </a:xfrm>
          <a:prstGeom prst="wedgeEllipseCallout">
            <a:avLst>
              <a:gd name="adj1" fmla="val 98964"/>
              <a:gd name="adj2" fmla="val -10668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Segoe Print" pitchFamily="2" charset="0"/>
              </a:rPr>
              <a:t>Nejsem tvůj automat,</a:t>
            </a:r>
            <a:endParaRPr lang="cs-CZ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Oválný popisek 2"/>
          <p:cNvSpPr/>
          <p:nvPr/>
        </p:nvSpPr>
        <p:spPr>
          <a:xfrm>
            <a:off x="395536" y="3861048"/>
            <a:ext cx="5328592" cy="2088232"/>
          </a:xfrm>
          <a:prstGeom prst="wedgeEllipseCallout">
            <a:avLst>
              <a:gd name="adj1" fmla="val 98964"/>
              <a:gd name="adj2" fmla="val -10668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Segoe Print" pitchFamily="2" charset="0"/>
              </a:rPr>
              <a:t>Nejsem tvůj automat,</a:t>
            </a:r>
            <a:endParaRPr lang="cs-CZ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1619672" y="2924944"/>
            <a:ext cx="5184576" cy="1152128"/>
          </a:xfrm>
          <a:prstGeom prst="wedgeEllipseCallout">
            <a:avLst>
              <a:gd name="adj1" fmla="val 77052"/>
              <a:gd name="adj2" fmla="val 94247"/>
            </a:avLst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Oválný popisek 2"/>
          <p:cNvSpPr/>
          <p:nvPr/>
        </p:nvSpPr>
        <p:spPr>
          <a:xfrm>
            <a:off x="395536" y="3861048"/>
            <a:ext cx="5328592" cy="2088232"/>
          </a:xfrm>
          <a:prstGeom prst="wedgeEllipseCallout">
            <a:avLst>
              <a:gd name="adj1" fmla="val 98964"/>
              <a:gd name="adj2" fmla="val -10668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Segoe Print" pitchFamily="2" charset="0"/>
              </a:rPr>
              <a:t>Nejsem tvůj automat,</a:t>
            </a:r>
            <a:endParaRPr lang="cs-CZ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1619672" y="2924944"/>
            <a:ext cx="5184576" cy="1152128"/>
          </a:xfrm>
          <a:prstGeom prst="wedgeEllipseCallout">
            <a:avLst>
              <a:gd name="adj1" fmla="val 77052"/>
              <a:gd name="adj2" fmla="val 94247"/>
            </a:avLst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Segoe Print" pitchFamily="2" charset="0"/>
              </a:rPr>
              <a:t>ani tvůj sluha.</a:t>
            </a:r>
            <a:endParaRPr lang="cs-CZ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Oválný popisek 2"/>
          <p:cNvSpPr/>
          <p:nvPr/>
        </p:nvSpPr>
        <p:spPr>
          <a:xfrm>
            <a:off x="395536" y="3861048"/>
            <a:ext cx="5328592" cy="2088232"/>
          </a:xfrm>
          <a:prstGeom prst="wedgeEllipseCallout">
            <a:avLst>
              <a:gd name="adj1" fmla="val 98964"/>
              <a:gd name="adj2" fmla="val -10668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Segoe Print" pitchFamily="2" charset="0"/>
              </a:rPr>
              <a:t>Nejsem tvůj automat,</a:t>
            </a:r>
            <a:endParaRPr lang="cs-CZ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1619672" y="2924944"/>
            <a:ext cx="5184576" cy="1152128"/>
          </a:xfrm>
          <a:prstGeom prst="wedgeEllipseCallout">
            <a:avLst>
              <a:gd name="adj1" fmla="val 77052"/>
              <a:gd name="adj2" fmla="val 94247"/>
            </a:avLst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Segoe Print" pitchFamily="2" charset="0"/>
              </a:rPr>
              <a:t>ani tvůj sluha.</a:t>
            </a:r>
            <a:endParaRPr lang="cs-CZ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395536" y="260648"/>
            <a:ext cx="7704856" cy="2592288"/>
          </a:xfrm>
          <a:prstGeom prst="wedgeEllipseCallout">
            <a:avLst>
              <a:gd name="adj1" fmla="val 52550"/>
              <a:gd name="adj2" fmla="val 11599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5004048" y="4365104"/>
            <a:ext cx="576064" cy="288032"/>
          </a:xfrm>
          <a:prstGeom prst="ellipse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499992" y="3933056"/>
            <a:ext cx="936104" cy="288032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491880" y="3140968"/>
            <a:ext cx="165618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611560" y="1268760"/>
            <a:ext cx="4176464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Oválný popisek 2"/>
          <p:cNvSpPr/>
          <p:nvPr/>
        </p:nvSpPr>
        <p:spPr>
          <a:xfrm>
            <a:off x="395536" y="3861048"/>
            <a:ext cx="5328592" cy="2088232"/>
          </a:xfrm>
          <a:prstGeom prst="wedgeEllipseCallout">
            <a:avLst>
              <a:gd name="adj1" fmla="val 98964"/>
              <a:gd name="adj2" fmla="val -10668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Segoe Print" pitchFamily="2" charset="0"/>
              </a:rPr>
              <a:t>Nejsem tvůj automat,</a:t>
            </a:r>
            <a:endParaRPr lang="cs-CZ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1619672" y="2924944"/>
            <a:ext cx="5184576" cy="1152128"/>
          </a:xfrm>
          <a:prstGeom prst="wedgeEllipseCallout">
            <a:avLst>
              <a:gd name="adj1" fmla="val 77052"/>
              <a:gd name="adj2" fmla="val 94247"/>
            </a:avLst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Segoe Print" pitchFamily="2" charset="0"/>
              </a:rPr>
              <a:t>ani tvůj sluha.</a:t>
            </a:r>
            <a:endParaRPr lang="cs-CZ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395536" y="260648"/>
            <a:ext cx="7704856" cy="2592288"/>
          </a:xfrm>
          <a:prstGeom prst="wedgeEllipseCallout">
            <a:avLst>
              <a:gd name="adj1" fmla="val 52550"/>
              <a:gd name="adj2" fmla="val 11599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Segoe Print" pitchFamily="2" charset="0"/>
              </a:rPr>
              <a:t>Jsem tvůj BŮH, Stvořitel nebe i země.</a:t>
            </a:r>
            <a:br>
              <a:rPr lang="cs-CZ" sz="2800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Segoe Print" pitchFamily="2" charset="0"/>
              </a:rPr>
              <a:t>Tvůj Tvůrce!</a:t>
            </a:r>
            <a:endParaRPr lang="cs-CZ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7584" y="9807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VÍM</a:t>
            </a:r>
            <a:r>
              <a:rPr lang="cs-CZ" sz="2800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CO POTŘEBUJEŠ.</a:t>
            </a:r>
            <a:endParaRPr lang="cs-CZ" sz="28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7584" y="9807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VÍM</a:t>
            </a:r>
            <a:r>
              <a:rPr lang="cs-CZ" sz="2800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CO POTŘEBUJEŠ.</a:t>
            </a:r>
            <a:endParaRPr lang="cs-CZ" sz="2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55892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NEBOJ SE !</a:t>
            </a:r>
            <a:endParaRPr lang="cs-CZ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7584" y="9807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VÍM</a:t>
            </a:r>
            <a:r>
              <a:rPr lang="cs-CZ" sz="2800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CO POTŘEBUJEŠ.</a:t>
            </a:r>
            <a:endParaRPr lang="cs-CZ" sz="2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55892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Segoe Script" pitchFamily="34" charset="0"/>
              </a:rPr>
              <a:t>NEBOJ SE !</a:t>
            </a:r>
            <a:endParaRPr lang="cs-CZ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22048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Segoe Script" pitchFamily="34" charset="0"/>
              </a:rPr>
              <a:t>Hledej však nejprve </a:t>
            </a:r>
            <a:br>
              <a:rPr lang="cs-CZ" sz="3600" b="1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Segoe Script" pitchFamily="34" charset="0"/>
              </a:rPr>
              <a:t>Boží království </a:t>
            </a:r>
            <a:br>
              <a:rPr lang="cs-CZ" sz="3600" b="1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Segoe Script" pitchFamily="34" charset="0"/>
              </a:rPr>
              <a:t>a jeho spravedlnost, a to všechno ti bude přidáno.</a:t>
            </a:r>
            <a:br>
              <a:rPr lang="cs-CZ" sz="3600" b="1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Segoe Script" pitchFamily="34" charset="0"/>
              </a:rPr>
              <a:t>Matouš 6:33</a:t>
            </a:r>
            <a:endParaRPr lang="cs-CZ" sz="3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spli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9215171" cy="7162387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83568" y="548680"/>
            <a:ext cx="7776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</a:rPr>
              <a:t>On (Ježíš) je obraz Boha neviditelného, prvorozený všeho stvoření,</a:t>
            </a:r>
          </a:p>
          <a:p>
            <a:r>
              <a:rPr lang="cs-CZ" sz="3600" b="1" dirty="0" smtClean="0">
                <a:solidFill>
                  <a:schemeClr val="bg1"/>
                </a:solidFill>
              </a:rPr>
              <a:t>neboť v něm bylo stvořeno všechno na nebesích i na zemi, věci viditelné i neviditelné, ať trůny nebo panstva, </a:t>
            </a:r>
            <a:r>
              <a:rPr lang="cs-CZ" sz="3600" b="1" dirty="0" err="1" smtClean="0">
                <a:solidFill>
                  <a:schemeClr val="bg1"/>
                </a:solidFill>
              </a:rPr>
              <a:t>knížatstva</a:t>
            </a:r>
            <a:r>
              <a:rPr lang="cs-CZ" sz="3600" b="1" dirty="0" smtClean="0">
                <a:solidFill>
                  <a:schemeClr val="bg1"/>
                </a:solidFill>
              </a:rPr>
              <a:t> nebo mocnosti; všechno je stvořeno skrze něho a pro něho.</a:t>
            </a:r>
          </a:p>
          <a:p>
            <a:r>
              <a:rPr lang="cs-CZ" sz="3600" b="1" dirty="0" smtClean="0">
                <a:solidFill>
                  <a:schemeClr val="bg1"/>
                </a:solidFill>
              </a:rPr>
              <a:t>On je přede vším a všechno v něm spočívá.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(</a:t>
            </a:r>
            <a:r>
              <a:rPr lang="cs-CZ" sz="3600" b="1" dirty="0" err="1" smtClean="0">
                <a:solidFill>
                  <a:schemeClr val="bg1"/>
                </a:solidFill>
              </a:rPr>
              <a:t>Koloským</a:t>
            </a:r>
            <a:r>
              <a:rPr lang="cs-CZ" sz="3600" b="1" dirty="0" smtClean="0">
                <a:solidFill>
                  <a:schemeClr val="bg1"/>
                </a:solidFill>
              </a:rPr>
              <a:t> 1:15-17)</a:t>
            </a:r>
          </a:p>
          <a:p>
            <a:endParaRPr lang="cs-CZ" sz="3600" dirty="0"/>
          </a:p>
        </p:txBody>
      </p:sp>
    </p:spTree>
  </p:cSld>
  <p:clrMapOvr>
    <a:masterClrMapping/>
  </p:clrMapOvr>
  <p:transition spd="slow" advTm="25000">
    <p:spli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POKUD MNE PŘIJMEŠ JAKO SVÉHO PÁNA, SVÉHO BOHA,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                            </a:t>
            </a:r>
            <a:r>
              <a:rPr lang="cs-CZ" sz="3600" b="1" dirty="0" smtClean="0">
                <a:solidFill>
                  <a:schemeClr val="bg1"/>
                </a:solidFill>
              </a:rPr>
              <a:t>NÁSLEDUJ MNE!!!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POKUD MNE PŘIJMEŠ JAKO SVÉHO PÁNA, SVÉHO BOHA,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                            </a:t>
            </a:r>
            <a:r>
              <a:rPr lang="cs-CZ" sz="3600" b="1" dirty="0" smtClean="0">
                <a:solidFill>
                  <a:schemeClr val="bg1"/>
                </a:solidFill>
              </a:rPr>
              <a:t>NÁSLEDUJ MNE!!!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206084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SPOČINE NA TOBĚ MŮJ POKOJ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POKUD MNE PŘIJMEŠ JAKO SVÉHO PÁNA, SVÉHO BOHA,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                            </a:t>
            </a:r>
            <a:r>
              <a:rPr lang="cs-CZ" sz="3600" b="1" dirty="0" smtClean="0">
                <a:solidFill>
                  <a:schemeClr val="bg1"/>
                </a:solidFill>
              </a:rPr>
              <a:t>NÁSLEDUJ MNE!!!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206084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SPOČINE NA TOBĚ MŮJ POKOJ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35010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NAUČÍM TĚ CHODIT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V MOCI DUCHA SVATÉHO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317" y="0"/>
            <a:ext cx="9146319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5004048" y="4365104"/>
            <a:ext cx="576064" cy="288032"/>
          </a:xfrm>
          <a:prstGeom prst="ellipse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499992" y="3933056"/>
            <a:ext cx="936104" cy="288032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491880" y="3140968"/>
            <a:ext cx="165618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611560" y="1268760"/>
            <a:ext cx="4176464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chemeClr val="tx1"/>
                </a:solidFill>
                <a:latin typeface="Segoe Print" pitchFamily="2" charset="0"/>
              </a:rPr>
              <a:t>Proč mne voláš ?</a:t>
            </a:r>
            <a:endParaRPr lang="cs-CZ" sz="2400" b="1" i="1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POKUD MNE PŘIJMEŠ JAKO SVÉHO PÁNA, SVÉHO BOHA,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                            </a:t>
            </a:r>
            <a:r>
              <a:rPr lang="cs-CZ" sz="3600" b="1" dirty="0" smtClean="0">
                <a:solidFill>
                  <a:schemeClr val="bg1"/>
                </a:solidFill>
              </a:rPr>
              <a:t>NÁSLEDUJ MNE!!!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206084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SPOČINE NA TOBĚ MŮJ POKOJ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35010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NAUČÍM TĚ CHODIT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V MOCI DUCHA SVATÉHO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50851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DÁM TI POZNAT SVOU LÁSKU 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  <p:sp>
        <p:nvSpPr>
          <p:cNvPr id="5" name="Oválný popisek 4"/>
          <p:cNvSpPr/>
          <p:nvPr/>
        </p:nvSpPr>
        <p:spPr>
          <a:xfrm>
            <a:off x="2411760" y="980728"/>
            <a:ext cx="6229200" cy="2016224"/>
          </a:xfrm>
          <a:prstGeom prst="wedgeEllipseCallout">
            <a:avLst/>
          </a:prstGeom>
          <a:solidFill>
            <a:srgbClr val="FFFFFF">
              <a:alpha val="2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petrdrhlik.webzdarma.cz/astro/fotogalerie/galerie-hubble-space-telescope/images/002/p0655a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" y="-243408"/>
            <a:ext cx="9215160" cy="7162387"/>
          </a:xfrm>
          <a:prstGeom prst="rect">
            <a:avLst/>
          </a:prstGeom>
          <a:noFill/>
        </p:spPr>
      </p:pic>
      <p:sp>
        <p:nvSpPr>
          <p:cNvPr id="5" name="Oválný popisek 4"/>
          <p:cNvSpPr/>
          <p:nvPr/>
        </p:nvSpPr>
        <p:spPr>
          <a:xfrm>
            <a:off x="2411760" y="980728"/>
            <a:ext cx="6229200" cy="2016224"/>
          </a:xfrm>
          <a:prstGeom prst="wedgeEllipseCallout">
            <a:avLst/>
          </a:prstGeom>
          <a:solidFill>
            <a:srgbClr val="FFFFFF">
              <a:alpha val="2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TAK </a:t>
            </a:r>
            <a:r>
              <a:rPr lang="cs-CZ" sz="4000" b="1" dirty="0" smtClean="0">
                <a:solidFill>
                  <a:schemeClr val="bg1"/>
                </a:solidFill>
              </a:rPr>
              <a:t>JIŽ VÍŠ, </a:t>
            </a:r>
            <a:r>
              <a:rPr lang="cs-CZ" sz="4000" b="1" dirty="0" smtClean="0">
                <a:solidFill>
                  <a:schemeClr val="bg1"/>
                </a:solidFill>
              </a:rPr>
              <a:t>KOHO VOLÁŠ?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6" name="06 Krok za krokem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link="rId4">
                  <p14:fade in="250"/>
                </p14:media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449763" y="374015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49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-657527" y="0"/>
            <a:ext cx="9801528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49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-657527" y="0"/>
            <a:ext cx="9801528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49.jp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>
          <a:xfrm>
            <a:off x="-657527" y="0"/>
            <a:ext cx="9801528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211960" y="2348880"/>
            <a:ext cx="1008112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283968" y="476672"/>
            <a:ext cx="4392488" cy="15121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369</Words>
  <Application>Microsoft Office PowerPoint</Application>
  <PresentationFormat>Předvádění na obrazovce (4:3)</PresentationFormat>
  <Paragraphs>60</Paragraphs>
  <Slides>63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Knoflíček</dc:creator>
  <cp:lastModifiedBy>josef</cp:lastModifiedBy>
  <cp:revision>66</cp:revision>
  <dcterms:created xsi:type="dcterms:W3CDTF">2015-04-23T04:57:52Z</dcterms:created>
  <dcterms:modified xsi:type="dcterms:W3CDTF">2016-11-05T11:30:21Z</dcterms:modified>
</cp:coreProperties>
</file>